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74" r:id="rId6"/>
    <p:sldId id="275" r:id="rId7"/>
    <p:sldId id="276" r:id="rId8"/>
    <p:sldId id="277" r:id="rId9"/>
    <p:sldId id="278" r:id="rId10"/>
    <p:sldId id="286" r:id="rId11"/>
    <p:sldId id="259" r:id="rId12"/>
    <p:sldId id="260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85" r:id="rId23"/>
    <p:sldId id="271" r:id="rId24"/>
    <p:sldId id="272" r:id="rId25"/>
    <p:sldId id="279" r:id="rId26"/>
    <p:sldId id="280" r:id="rId27"/>
    <p:sldId id="281" r:id="rId28"/>
    <p:sldId id="282" r:id="rId29"/>
    <p:sldId id="283" r:id="rId30"/>
    <p:sldId id="284" r:id="rId31"/>
    <p:sldId id="287" r:id="rId32"/>
    <p:sldId id="273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9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20800" y="5334000"/>
            <a:ext cx="1036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0800" y="5867400"/>
            <a:ext cx="103632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70133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55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34400" y="1417638"/>
            <a:ext cx="2438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9200" y="1417638"/>
            <a:ext cx="7112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70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10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688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9200" y="2438400"/>
            <a:ext cx="4775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2438400"/>
            <a:ext cx="4775200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8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458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0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6129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9473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5768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417638"/>
            <a:ext cx="97536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2438400"/>
            <a:ext cx="97536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072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5146" y="1987336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 лучший Центр профориентационной работы в МБОУ СОШ с. Старые Камышлы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63" y="190500"/>
            <a:ext cx="4848572" cy="666750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966" y="165100"/>
            <a:ext cx="49871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15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8352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ведется по 3 направлениям: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Маникюр под названием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Ногтюрн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Рукоделие «Золотые руки»;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Парикмахерское дело.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3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маникюр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9408" y="269430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занимающиеся по данному направлению: 7 – 9 классы.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Каждый четверг с 14:30 по 15:15.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Ответственный: Фаттахова Л.Р.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pp.userapi.com/c844618/v844618178/667a7/rT19XeB4kL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80" y="191387"/>
            <a:ext cx="3506916" cy="46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pp.userapi.com/c830309/v830309178/115494/SYU3u95qI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4" y="191387"/>
            <a:ext cx="4507041" cy="600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pp.userapi.com/c844416/v844416178/67662/lJ2vXiX5cp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73" y="1610612"/>
            <a:ext cx="3825875" cy="510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23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парикмахерское дело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по данному направлению: 6,7 классы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Каждый четверг с 14:30 по 15:15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Саломатина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М.А.,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Файзуллина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С.Х.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adyzest.com/wordpress/wp-content/uploads/2014/04/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62" y="911225"/>
            <a:ext cx="3652975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pp.userapi.com/c540100/v540100863/3b247/CUkqkOiFM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12" y="911226"/>
            <a:ext cx="3050313" cy="457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1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рукоделие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по данному направлению: 8,9 классы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работы: Каждый четверг с 14:30 – 15:15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Ответственный: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Нуриахметова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Л.И.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проведения: Дом культуры села Старые Камышлы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72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pp.userapi.com/c847216/v847216178/6273d/ooDrWs1qm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" y="1699419"/>
            <a:ext cx="3822976" cy="28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sun1-9.userapi.com/c840533/v840533178/8902e/9gHmPo0OmI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552" y="265114"/>
            <a:ext cx="3822977" cy="286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p.userapi.com/c824409/v824409178/149f0f/6HnIlXYned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478" y="1699419"/>
            <a:ext cx="3822977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pp.userapi.com/c845421/v845421178/6575a/WpHmmzgFFw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3228975"/>
            <a:ext cx="4559224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699" y="407988"/>
            <a:ext cx="9753600" cy="7159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Профориентационный уголок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pp.userapi.com/c847124/v847124178/60faf/ha-_4BswS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815112"/>
            <a:ext cx="6369203" cy="477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pp.userapi.com/c824604/v824604178/11f470/V6Wt4EWBy-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89" y="1815111"/>
            <a:ext cx="3532135" cy="470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3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pp.userapi.com/c831508/v831508178/111280/o6oe4nzk8a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1266825"/>
            <a:ext cx="5642869" cy="447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pp.userapi.com/c830509/v830509178/10de10/NtK6o8of62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197" y="1266827"/>
            <a:ext cx="5966127" cy="447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9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767" y="321276"/>
            <a:ext cx="10515600" cy="259685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ОУ: МБОУ СОШ село Старые Камышлы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p.userapi.com/c10571/u98145152/137995592/x_bf1ce5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360" y="1619701"/>
            <a:ext cx="7397579" cy="554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68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p.userapi.com/c847121/v847121178/5c7a8/iKjM0hFIz6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3" y="1835150"/>
            <a:ext cx="579899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pp.userapi.com/c834402/v834402178/149200/k1ogFxSEl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0" y="769937"/>
            <a:ext cx="4997450" cy="374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2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эссе «Моя будущая профессия»;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«Профессии моих родителей»;</a:t>
            </a:r>
          </a:p>
          <a:p>
            <a:pPr marL="514350" indent="-514350">
              <a:buAutoNum type="arabicPeriod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 для школьников в 9-11 классов на Кубок Гагарина.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1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067" y="808038"/>
            <a:ext cx="9753600" cy="7159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Классные часы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3466" y="1535289"/>
            <a:ext cx="9753600" cy="4191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«Кем работают мои родители»(1 класс);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«Все работы хороши»(2 класс);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«О профессиях разных, нужных и важных»(3 класс);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«Мир профессий»(4 класс);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«Моя мечта о будущей профессий»(5-8 классы);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«Куда пойти учиться»(9 класс).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литература: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pp.userapi.com/c831508/v831508178/1112b7/Kz4YjvZ-MN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1873" y="1882775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pp.userapi.com/c840320/v840320178/895e8/0tSnprixjO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4538"/>
            <a:ext cx="4683125" cy="351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91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427038"/>
            <a:ext cx="9753600" cy="7159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066" y="1241778"/>
            <a:ext cx="11627555" cy="56162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Экскурсия в «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Чадоград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город профессий;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Мероприятие «Я а профессии» проводимого в рамках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профориентационного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проекта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МастерОК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Кушнаренково;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Тест на профориентация по методике академика Е. А.  Климова;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4.Тест Дж.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Холланда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определение профессиональной направленности личности;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Фотовыставка «Профессия моих родителей»;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6.Родительское собрание «Проблема выбора профессии. Рекомендации родителям по профориентации».</a:t>
            </a:r>
          </a:p>
          <a:p>
            <a:pPr marL="0" indent="0">
              <a:buNone/>
            </a:pPr>
            <a:endParaRPr lang="ru-RU" dirty="0" smtClean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14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6" y="390349"/>
            <a:ext cx="10713156" cy="71596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accent4">
                    <a:lumMod val="10000"/>
                  </a:schemeClr>
                </a:solidFill>
              </a:rPr>
              <a:t>Экскурсия в «ЧАДОГРАД» - </a:t>
            </a:r>
            <a:r>
              <a:rPr lang="tt-RU" sz="3200" b="1" dirty="0" smtClean="0">
                <a:solidFill>
                  <a:schemeClr val="accent4">
                    <a:lumMod val="10000"/>
                  </a:schemeClr>
                </a:solidFill>
              </a:rPr>
              <a:t>город профессии</a:t>
            </a:r>
            <a:r>
              <a:rPr lang="tt-RU" b="1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933" y="835378"/>
            <a:ext cx="11650134" cy="5794022"/>
          </a:xfrm>
        </p:spPr>
        <p:txBody>
          <a:bodyPr/>
          <a:lstStyle/>
          <a:p>
            <a:pPr>
              <a:buNone/>
            </a:pPr>
            <a:r>
              <a:rPr lang="tt-RU" sz="2000" dirty="0" smtClean="0">
                <a:solidFill>
                  <a:schemeClr val="accent4">
                    <a:lumMod val="10000"/>
                  </a:schemeClr>
                </a:solidFill>
              </a:rPr>
              <a:t>В этом учебном году новогодним подарком  для обучающихся 7, 8 классов было посещение города профессии – “Чадограда” в Уфе. Это самый настоящий город, где дети работают, зарабатывают деньги, а потом их тратят в магазинах или вкладывают в банке под проценты. Там можно выбрать себе самую настоящую профессию! В игровой форме ученики 7, 8 классов познакомились с десятками интересных и популярных профессий – от повара до банкира. Пробовали и проверяли свои силы в различных сферах труда. Ребятам выдали специальные документы, в которых им проставляли отметки, полученные в процессе овладения навыками той или иной профессии. В процессе игры они зарабатывали импривизированные деньги(червонцы), которые тратили на обучение в мастерских города, прокат автомобиля, покупки в чадомаркете и ярмарке.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tt-RU" sz="2000" dirty="0" smtClean="0">
                <a:solidFill>
                  <a:schemeClr val="accent4">
                    <a:lumMod val="10000"/>
                  </a:schemeClr>
                </a:solidFill>
              </a:rPr>
              <a:t>В каждой профессии есть своя тайна. Вот в “Чадограде” наши ученики узнали, что прячется за абстрактным понятием “работа”, на которую ежедневно уходят их родители, и открыли для себя самое интересное в разных специальностях. В “Чадограде” дети поняли, что такое работать, зарабатывать и тратить деньги. 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>
              <a:buNone/>
            </a:pPr>
            <a:r>
              <a:rPr lang="tt-RU" sz="2000" dirty="0" smtClean="0">
                <a:solidFill>
                  <a:schemeClr val="accent4">
                    <a:lumMod val="10000"/>
                  </a:schemeClr>
                </a:solidFill>
              </a:rPr>
              <a:t>В конце экскурсии все получили трудвую книжку . При следующем посещении деи смогут продолжить свою жизнь в городе и могут получить карту жителя Освоить неосвоенные профессии, поработать теми, ке  не были. Они поехали домой довольными, счастливыми и с желанием еще раз посетить “Чадоград”.</a:t>
            </a:r>
            <a:endParaRPr lang="ru-RU" sz="2000" dirty="0" smtClean="0">
              <a:solidFill>
                <a:schemeClr val="accent4">
                  <a:lumMod val="10000"/>
                </a:schemeClr>
              </a:solidFill>
            </a:endParaRPr>
          </a:p>
          <a:p>
            <a:endParaRPr lang="ru-RU" sz="16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Лейсануша\Desktop\Новая папка\SAM_26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0385" y="2048266"/>
            <a:ext cx="5726238" cy="4205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Лейсануша\Desktop\Новая папка\SAM_26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841728"/>
            <a:ext cx="4676422" cy="409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622" y="1417638"/>
            <a:ext cx="11853334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4">
                    <a:lumMod val="10000"/>
                  </a:schemeClr>
                </a:solidFill>
              </a:rPr>
              <a:t>Мое первое впечатление о сельскохозяйственном  колледже</a:t>
            </a:r>
            <a:r>
              <a:rPr lang="ru-RU" sz="4000" b="1" dirty="0" smtClean="0">
                <a:solidFill>
                  <a:schemeClr val="accent4">
                    <a:lumMod val="10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933" y="1862667"/>
            <a:ext cx="11672711" cy="4766733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Первое впечатление всегда оставляет большой след в душе. Именно от него зависят последующие чувства. Я хорошо помню день, когда мы с классом 26 марта поехали в ГБПОУ Кушнаренковский сельскохозяйственный  колледж. Это были ни с чем не сравнимые эмоции, я испытала огромное количество смешанных чувств. Именно тогда, начало формироваться мое первое впечатление об этом учебном заведении. Нам показали уроки по 25 минут и показали мастер класс. Первый урок был самым захватывающим. Новые люди, новая обстановка, новые правила и порядки. Все впечатление полностью сложилось только тогда, когда познакомилась со всеми преподавателями и с некоторыми волонтерами. Все оказались очень дружелюбными и интересными людьми. Чувство страха, перемешанное с любопытством, сопровождало меня все время, когда я шла на новый предмет, к новому преподавателю. Каждый преподаватель рассказывает интересно, с массой примеров, заинтересовывая каждого из нас. А также мы смогли посетить  </a:t>
            </a: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</a:rPr>
              <a:t>профориентационный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 проект </a:t>
            </a: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</a:rPr>
              <a:t>МастерОК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 Кушнаренково. Ознакомились с материальной базой, с преподавателями и мастерами производственного обучения. Нам очень понравилось.</a:t>
            </a:r>
          </a:p>
          <a:p>
            <a:pPr algn="r">
              <a:buNone/>
            </a:pPr>
            <a:endParaRPr lang="ru-RU" sz="1800" dirty="0" smtClean="0">
              <a:solidFill>
                <a:schemeClr val="accent4">
                  <a:lumMod val="10000"/>
                </a:schemeClr>
              </a:solidFill>
            </a:endParaRPr>
          </a:p>
          <a:p>
            <a:pPr algn="r">
              <a:buNone/>
            </a:pP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</a:rPr>
              <a:t>Зиннатуллина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 Алина , 9 класс</a:t>
            </a:r>
          </a:p>
          <a:p>
            <a:pPr>
              <a:buNone/>
            </a:pPr>
            <a:endParaRPr lang="ru-RU" sz="18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колледж\запрещено\барахолка\IMG_20180326_1341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2178" y="2223911"/>
            <a:ext cx="6305166" cy="444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D:\колледж\запрещено\барахолка\IMG_20180326_144106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074" y="746374"/>
            <a:ext cx="4982993" cy="441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222" y="1417638"/>
            <a:ext cx="11909778" cy="715962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 «Проблема выбора профессии. Рекомендации родителям по профориентации».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489" y="2438400"/>
            <a:ext cx="11977511" cy="419100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Профессия в современном мире является не целью, а средством, способом решения своих собственных социально - экономических проблем. 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Не секрет, что привлечение родителей к совместной работе есть на сегодня одна из самых трудных задач школы. А залогом успеха в обучении и воспитании детей является объединение усилий родительской и педагогической общественности на всех уровнях.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23  марта в школе прошло родительское собрание по профориентации.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На собрании присутствовали Фаттахова Л.Р., ответственный за проф. работу, она рассказала о самых востребованных  на сегодняшний день  профессий и показала видео. Заместитель директора по воспитательной работе </a:t>
            </a: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</a:rPr>
              <a:t>Имамутдинова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 Н.Н., познакомила родителей с профессиями, которые можно получить в </a:t>
            </a:r>
            <a:r>
              <a:rPr lang="ru-RU" sz="1800" dirty="0" err="1" smtClean="0">
                <a:solidFill>
                  <a:schemeClr val="accent4">
                    <a:lumMod val="10000"/>
                  </a:schemeClr>
                </a:solidFill>
              </a:rPr>
              <a:t>Кушнаренковском</a:t>
            </a: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 многопрофильном педагогическом  колледже.</a:t>
            </a:r>
          </a:p>
          <a:p>
            <a:pPr>
              <a:buNone/>
            </a:pPr>
            <a:r>
              <a:rPr lang="ru-RU" sz="1800" dirty="0" smtClean="0">
                <a:solidFill>
                  <a:schemeClr val="accent4">
                    <a:lumMod val="10000"/>
                  </a:schemeClr>
                </a:solidFill>
              </a:rPr>
              <a:t>Думаем, что сегодняшний разговор был полезен и поможет каждому выпускнику определиться в будущей жизни. </a:t>
            </a:r>
          </a:p>
          <a:p>
            <a:endParaRPr lang="ru-RU" sz="18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65125"/>
            <a:ext cx="11590638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за проф. работу: Фаттахова Л.Р.</a:t>
            </a:r>
            <a:endParaRPr lang="ru-RU" dirty="0"/>
          </a:p>
        </p:txBody>
      </p:sp>
      <p:pic>
        <p:nvPicPr>
          <p:cNvPr id="2050" name="Picture 2" descr="https://pp.userapi.com/c638827/v638827716/19476/tlO16JWn1c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3628" y="2438400"/>
            <a:ext cx="2964744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1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287338"/>
            <a:ext cx="11023600" cy="715962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Экскурсия в сельский Дом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</a:rPr>
              <a:t>К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ультуры.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5100" y="1778000"/>
            <a:ext cx="11671300" cy="56515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25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марта 2018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года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 4 класс с классным руководителем </a:t>
            </a:r>
            <a:r>
              <a:rPr lang="ru-RU" sz="2400" dirty="0" err="1" smtClean="0">
                <a:solidFill>
                  <a:schemeClr val="accent4">
                    <a:lumMod val="10000"/>
                  </a:schemeClr>
                </a:solidFill>
              </a:rPr>
              <a:t>Имамутдинова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 Н. Н., в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рамках знакомства с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профессиями нашей деревни,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посетили сельский Дом культуры. Целью данной экскурсии было приобщение детей к народной культуре, расширение знаний о быте прошлых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поколений и знакомство с профессиями. Дети очень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часто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посещают сельские 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достопримечательности,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учителя приучают 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детей любить свою Малую Родину, свой уголочек земли, где родился. И в этот раз мы ходили в Дом культуры, где была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выставка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рукоделия,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а также знакомство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с профессиями.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Работники клуба очень интересно рассказали о предметах 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</a:rPr>
              <a:t>старины и об  профессиях. </a:t>
            </a:r>
            <a:r>
              <a:rPr lang="ru-RU" sz="2400" dirty="0">
                <a:solidFill>
                  <a:schemeClr val="accent4">
                    <a:lumMod val="10000"/>
                  </a:schemeClr>
                </a:solidFill>
              </a:rPr>
              <a:t>Детям надолго запомнится это познавательное и увлекательное мероприятие!</a:t>
            </a:r>
          </a:p>
          <a:p>
            <a:pPr marL="0" indent="0">
              <a:buNone/>
            </a:pPr>
            <a:endParaRPr lang="ru-RU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pp.userapi.com/c847217/v847217033/6d865/55I6gD8S-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47" y="1041400"/>
            <a:ext cx="31432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userapi.com/c844721/v844721033/75f81/n3ZvLZe98r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4775"/>
            <a:ext cx="4188619" cy="558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1-18.userapi.com/c840630/v840630033/27c58/NpHVzpx9T4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75" y="1775619"/>
            <a:ext cx="3692525" cy="4923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86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0" y="2903538"/>
            <a:ext cx="9753600" cy="715962"/>
          </a:xfrm>
        </p:spPr>
        <p:txBody>
          <a:bodyPr/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8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643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Фаттахова Л.Р. , прошла курсы повышения квалификации ИДО ФГБОУ ВО «БГПУ им.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Акмуллы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1-15.userapi.com/c840625/v840625178/898ad/PVs0aKtA2l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65681" y="1080775"/>
            <a:ext cx="4717544" cy="629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44216/v844216178/66b07/KNS5YrEWZ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148" y="1867033"/>
            <a:ext cx="3538157" cy="471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55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семинары, круглые столы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 семьи в социальном – профессиональном самоопределении обучающихся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Самоопределение в условиях неопределенности(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 координаторов профориентационной работы в ОУ на базе МБОУ СОШ №1 с. Кушнаренково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9150"/>
            <a:ext cx="10515600" cy="535781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профориентационной работы в школе: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оказания профориентационной поддержки учащимся в процессе выбора профиля обучения и сферы будущей профессиональной деятельности;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выработка у школьников профессионального самоопределения в условиях свободы выбора сферы деятельности, в соответствии со своими возможностями, способностями и с учетом требований рынка труда.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профориентационной работы: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получение данных о предпочтениях, склонностях и возможностях учащихся;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выработка гибкой системы сотрудничества старшей ступени школы с учреждениями дополнительного и профессионального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54165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34" y="1056394"/>
            <a:ext cx="11661423" cy="715962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4">
                    <a:lumMod val="10000"/>
                  </a:schemeClr>
                </a:solidFill>
              </a:rPr>
              <a:t>Приказ  </a:t>
            </a:r>
            <a:br>
              <a:rPr lang="ru-RU" sz="4000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sz="4000" dirty="0" smtClean="0">
                <a:solidFill>
                  <a:schemeClr val="accent4">
                    <a:lumMod val="10000"/>
                  </a:schemeClr>
                </a:solidFill>
              </a:rPr>
              <a:t>о назначении </a:t>
            </a:r>
            <a:r>
              <a:rPr lang="ru-RU" sz="4000" dirty="0" err="1" smtClean="0">
                <a:solidFill>
                  <a:schemeClr val="accent4">
                    <a:lumMod val="10000"/>
                  </a:schemeClr>
                </a:solidFill>
              </a:rPr>
              <a:t>отвественного</a:t>
            </a:r>
            <a:r>
              <a:rPr lang="ru-RU" sz="4000" dirty="0" smtClean="0">
                <a:solidFill>
                  <a:schemeClr val="accent4">
                    <a:lumMod val="10000"/>
                  </a:schemeClr>
                </a:solidFill>
              </a:rPr>
              <a:t> за организацию </a:t>
            </a:r>
            <a:r>
              <a:rPr lang="ru-RU" sz="4000" dirty="0" err="1" smtClean="0">
                <a:solidFill>
                  <a:schemeClr val="accent4">
                    <a:lumMod val="10000"/>
                  </a:schemeClr>
                </a:solidFill>
              </a:rPr>
              <a:t>профориентационной</a:t>
            </a:r>
            <a:r>
              <a:rPr lang="ru-RU" sz="4000" dirty="0" smtClean="0">
                <a:solidFill>
                  <a:schemeClr val="accent4">
                    <a:lumMod val="10000"/>
                  </a:schemeClr>
                </a:solidFill>
              </a:rPr>
              <a:t> работы</a:t>
            </a:r>
            <a:endParaRPr lang="ru-RU" sz="40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0596" y="2339622"/>
            <a:ext cx="296369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6" y="327546"/>
            <a:ext cx="11668836" cy="180605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Положение </a:t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о кабинете профориентации учащихся в МБОУ СОШ с. Старые Камышлы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024" y="2254409"/>
            <a:ext cx="3042243" cy="430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>
            <a:off x="5967306" y="2291227"/>
            <a:ext cx="3300871" cy="4301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444" y="812800"/>
            <a:ext cx="11469512" cy="13208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План мероприятий</a:t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 по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</a:rPr>
              <a:t>профориентацонной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 работе </a:t>
            </a:r>
            <a:b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на 2017-2018 учебный год</a:t>
            </a:r>
            <a:endParaRPr lang="ru-RU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6" y="2501900"/>
            <a:ext cx="3047674" cy="4191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524" y="2540000"/>
            <a:ext cx="2992262" cy="4114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480" y="2501900"/>
            <a:ext cx="2992262" cy="4114800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8709" y="2471293"/>
            <a:ext cx="3091815" cy="4252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092F9A"/>
      </a:lt2>
      <a:accent1>
        <a:srgbClr val="0A4AD2"/>
      </a:accent1>
      <a:accent2>
        <a:srgbClr val="1E9EFF"/>
      </a:accent2>
      <a:accent3>
        <a:srgbClr val="FFFFFF"/>
      </a:accent3>
      <a:accent4>
        <a:srgbClr val="DADADA"/>
      </a:accent4>
      <a:accent5>
        <a:srgbClr val="AAB1E5"/>
      </a:accent5>
      <a:accent6>
        <a:srgbClr val="1A8FE7"/>
      </a:accent6>
      <a:hlink>
        <a:srgbClr val="67F9F9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1621</TotalTime>
  <Words>904</Words>
  <Application>Microsoft Office PowerPoint</Application>
  <PresentationFormat>Широкоэкранный</PresentationFormat>
  <Paragraphs>63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Microsoft Sans Serif</vt:lpstr>
      <vt:lpstr>Times New Roman</vt:lpstr>
      <vt:lpstr>powerpoint-template-24</vt:lpstr>
      <vt:lpstr>Конкурс на лучший Центр профориентационной работы в МБОУ СОШ с. Старые Камышлы </vt:lpstr>
      <vt:lpstr>ОУ: МБОУ СОШ село Старые Камышлы </vt:lpstr>
      <vt:lpstr>Ответственный за проф. работу: Фаттахова Л.Р.</vt:lpstr>
      <vt:lpstr>Фаттахова Л.Р. , прошла курсы повышения квалификации ИДО ФГБОУ ВО «БГПУ им. Акмуллы»</vt:lpstr>
      <vt:lpstr>Вебинары, семинары, круглые столы</vt:lpstr>
      <vt:lpstr>Презентация PowerPoint</vt:lpstr>
      <vt:lpstr>Приказ   о назначении отвественного за организацию профориентационной работы</vt:lpstr>
      <vt:lpstr>Положение  о кабинете профориентации учащихся в МБОУ СОШ с. Старые Камышлы</vt:lpstr>
      <vt:lpstr>План мероприятий  по профориентацонной работе  на 2017-2018 учебный год</vt:lpstr>
      <vt:lpstr>Презентация PowerPoint</vt:lpstr>
      <vt:lpstr>Работа ведется по 3 направлениям:  1. Маникюр под названием «Ногтюрн»; 2. Рукоделие «Золотые руки»; 3. Парикмахерское дело. </vt:lpstr>
      <vt:lpstr>Направление маникюр</vt:lpstr>
      <vt:lpstr>Презентация PowerPoint</vt:lpstr>
      <vt:lpstr>Направление парикмахерское дело</vt:lpstr>
      <vt:lpstr>Презентация PowerPoint</vt:lpstr>
      <vt:lpstr>Направление рукоделие</vt:lpstr>
      <vt:lpstr>Презентация PowerPoint</vt:lpstr>
      <vt:lpstr>Профориентационный уголок</vt:lpstr>
      <vt:lpstr>Презентация PowerPoint</vt:lpstr>
      <vt:lpstr>Презентация PowerPoint</vt:lpstr>
      <vt:lpstr>Участие в конкурсах:</vt:lpstr>
      <vt:lpstr>Классные часы</vt:lpstr>
      <vt:lpstr>Методическая литература:</vt:lpstr>
      <vt:lpstr>Проведенные мероприятия:</vt:lpstr>
      <vt:lpstr>Экскурсия в «ЧАДОГРАД» - город профессии. </vt:lpstr>
      <vt:lpstr>Презентация PowerPoint</vt:lpstr>
      <vt:lpstr>Мое первое впечатление о сельскохозяйственном  колледже. </vt:lpstr>
      <vt:lpstr>Презентация PowerPoint</vt:lpstr>
      <vt:lpstr>Родительское собрание «Проблема выбора профессии. Рекомендации родителям по профориентации».</vt:lpstr>
      <vt:lpstr>Экскурсия в сельский Дом Культуры.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на лучший Центр профориентационной работы в МБОУ СОШ с. Старые Камышлы</dc:title>
  <dc:creator>Ильвир</dc:creator>
  <cp:lastModifiedBy>lei.rad92@outlook.com</cp:lastModifiedBy>
  <cp:revision>17</cp:revision>
  <dcterms:created xsi:type="dcterms:W3CDTF">2018-05-28T14:02:04Z</dcterms:created>
  <dcterms:modified xsi:type="dcterms:W3CDTF">2018-06-06T19:45:23Z</dcterms:modified>
</cp:coreProperties>
</file>